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86" r:id="rId4"/>
    <p:sldId id="290" r:id="rId5"/>
    <p:sldId id="292" r:id="rId6"/>
    <p:sldId id="289" r:id="rId7"/>
    <p:sldId id="284" r:id="rId8"/>
    <p:sldId id="270" r:id="rId9"/>
    <p:sldId id="298" r:id="rId10"/>
    <p:sldId id="262" r:id="rId11"/>
    <p:sldId id="294" r:id="rId12"/>
    <p:sldId id="29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2" autoAdjust="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CF9A-A532-4A09-B7F7-CB05360F6793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39B3-B27D-4B8C-999E-EB11978F64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CF9A-A532-4A09-B7F7-CB05360F6793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39B3-B27D-4B8C-999E-EB11978F6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CF9A-A532-4A09-B7F7-CB05360F6793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39B3-B27D-4B8C-999E-EB11978F6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CF9A-A532-4A09-B7F7-CB05360F6793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39B3-B27D-4B8C-999E-EB11978F64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CF9A-A532-4A09-B7F7-CB05360F6793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39B3-B27D-4B8C-999E-EB11978F6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CF9A-A532-4A09-B7F7-CB05360F6793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39B3-B27D-4B8C-999E-EB11978F64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CF9A-A532-4A09-B7F7-CB05360F6793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39B3-B27D-4B8C-999E-EB11978F64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CF9A-A532-4A09-B7F7-CB05360F6793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39B3-B27D-4B8C-999E-EB11978F6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CF9A-A532-4A09-B7F7-CB05360F6793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39B3-B27D-4B8C-999E-EB11978F6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CF9A-A532-4A09-B7F7-CB05360F6793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39B3-B27D-4B8C-999E-EB11978F6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CF9A-A532-4A09-B7F7-CB05360F6793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39B3-B27D-4B8C-999E-EB11978F64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72CF9A-A532-4A09-B7F7-CB05360F6793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5F39B3-B27D-4B8C-999E-EB11978F64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16632"/>
            <a:ext cx="5544616" cy="28759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158728"/>
            <a:ext cx="4505795" cy="330668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140968"/>
            <a:ext cx="425995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793289" y="404664"/>
            <a:ext cx="6512511" cy="1080120"/>
          </a:xfrm>
        </p:spPr>
        <p:txBody>
          <a:bodyPr/>
          <a:lstStyle/>
          <a:p>
            <a:pPr algn="ctr"/>
            <a:r>
              <a:rPr lang="ru-RU" sz="2400" dirty="0" smtClean="0"/>
              <a:t>Уроки безопасности для детей и родителей , профилактические беседы  сотрудников ГИБДД.</a:t>
            </a:r>
            <a:endParaRPr lang="ru-RU" sz="2400" dirty="0"/>
          </a:p>
        </p:txBody>
      </p:sp>
      <p:pic>
        <p:nvPicPr>
          <p:cNvPr id="4" name="Объект 3" descr="D:\ПДД 2\2\IMG_20170918_142507.jpg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41376"/>
            <a:ext cx="352839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organiz2\Desktop\педагог-организатор\IMG_20171023_14225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6120" y="1628800"/>
            <a:ext cx="371573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organiz2\Desktop\педагог-организатор\IMG_20171031_11212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6120" y="4404568"/>
            <a:ext cx="3715734" cy="227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04" y="4404568"/>
            <a:ext cx="3470324" cy="227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95176"/>
            <a:ext cx="3960440" cy="5359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16632"/>
            <a:ext cx="3965899" cy="5298256"/>
          </a:xfrm>
          <a:prstGeom prst="rect">
            <a:avLst/>
          </a:prstGeom>
        </p:spPr>
      </p:pic>
      <p:pic>
        <p:nvPicPr>
          <p:cNvPr id="1026" name="Picture 2" descr="C:\Users\organiz2\Desktop\6fb16a33690a9f26744225fa2b5e0d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520" y="4697760"/>
            <a:ext cx="4354512" cy="217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1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8680"/>
            <a:ext cx="6512511" cy="1872208"/>
          </a:xfrm>
        </p:spPr>
        <p:txBody>
          <a:bodyPr/>
          <a:lstStyle/>
          <a:p>
            <a:pPr algn="l"/>
            <a:r>
              <a:rPr lang="ru-RU" sz="2000" dirty="0" smtClean="0"/>
              <a:t>«Безопасный маршрут к школе «.</a:t>
            </a:r>
            <a:br>
              <a:rPr lang="ru-RU" sz="2000" dirty="0" smtClean="0"/>
            </a:br>
            <a:r>
              <a:rPr lang="ru-RU" sz="2000" dirty="0" smtClean="0"/>
              <a:t>Агитбригада «Правила дорожные-наши друзья!»</a:t>
            </a:r>
            <a:endParaRPr lang="ru-RU" sz="2000" dirty="0"/>
          </a:p>
        </p:txBody>
      </p:sp>
      <p:pic>
        <p:nvPicPr>
          <p:cNvPr id="1026" name="Picture 2" descr="D:\1111\ПДД 2\паспорт пдд\IMG_20170913_12324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627763"/>
            <a:ext cx="4238287" cy="33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1111\ПДД 2\паспорт пдд\IMG_20170913_1251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627763"/>
            <a:ext cx="4419256" cy="33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7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48680"/>
            <a:ext cx="6398096" cy="1080120"/>
          </a:xfrm>
        </p:spPr>
        <p:txBody>
          <a:bodyPr/>
          <a:lstStyle/>
          <a:p>
            <a:pPr algn="ctr"/>
            <a:r>
              <a:rPr lang="ru-RU" sz="2000" dirty="0" smtClean="0"/>
              <a:t>«Кубок ГИБДД».</a:t>
            </a:r>
            <a:br>
              <a:rPr lang="ru-RU" sz="2000" dirty="0" smtClean="0"/>
            </a:br>
            <a:r>
              <a:rPr lang="ru-RU" sz="2000" dirty="0" smtClean="0"/>
              <a:t>«Безопасная страна ЮИД».</a:t>
            </a:r>
            <a:br>
              <a:rPr lang="ru-RU" sz="2000" dirty="0" smtClean="0"/>
            </a:br>
            <a:r>
              <a:rPr lang="ru-RU" sz="2000" dirty="0" smtClean="0"/>
              <a:t>«Папа, не пей за рулем!»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908" y="1641093"/>
            <a:ext cx="3960439" cy="253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organiz2\Documents\IMG-d9790d7e51525f5a687fbdc9c5685b96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202980"/>
            <a:ext cx="3512907" cy="26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organiz2\Documents\IMG-8e7ac50d6209cedb2c602abc186b4be6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792" y="4246772"/>
            <a:ext cx="3494140" cy="262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793528"/>
            <a:ext cx="433166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Акция «Внимание</a:t>
            </a:r>
            <a:r>
              <a:rPr lang="ru-RU" dirty="0"/>
              <a:t>!</a:t>
            </a:r>
            <a:r>
              <a:rPr lang="ru-RU" dirty="0" smtClean="0"/>
              <a:t> Дети!».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96" y="1772816"/>
            <a:ext cx="4833168" cy="370196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988" y="1772816"/>
            <a:ext cx="3578076" cy="370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Акция- «Мы за безопасность на дороге!»</a:t>
            </a:r>
          </a:p>
          <a:p>
            <a:r>
              <a:rPr lang="ru-RU" dirty="0" smtClean="0"/>
              <a:t>Акция «Сохрани жизнь! Сбавь скорость!» в День памяти жертв ДТП.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564904"/>
            <a:ext cx="4536504" cy="3600400"/>
          </a:xfrm>
          <a:prstGeom prst="rect">
            <a:avLst/>
          </a:prstGeom>
        </p:spPr>
      </p:pic>
      <p:pic>
        <p:nvPicPr>
          <p:cNvPr id="6" name="Рисунок 5" descr="D:\ПДД 2\неделя безопасности\IMG_20170927_09094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032448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7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ru-RU" dirty="0" smtClean="0"/>
              <a:t>Акция – «Выпил! Не заводись!»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84" y="1844824"/>
            <a:ext cx="4860032" cy="3645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840756"/>
            <a:ext cx="389992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731520"/>
            <a:ext cx="6500192" cy="897280"/>
          </a:xfrm>
        </p:spPr>
        <p:txBody>
          <a:bodyPr/>
          <a:lstStyle/>
          <a:p>
            <a:r>
              <a:rPr lang="ru-RU" dirty="0" smtClean="0"/>
              <a:t>Акция- «Засветись!». </a:t>
            </a:r>
          </a:p>
          <a:p>
            <a:r>
              <a:rPr lang="ru-RU" dirty="0" smtClean="0"/>
              <a:t>Акция «Безопасный маршрут к школе».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528" y="2852936"/>
            <a:ext cx="4068960" cy="33298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177" y="2593633"/>
            <a:ext cx="4771351" cy="356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1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19672" y="731520"/>
            <a:ext cx="5924128" cy="1689368"/>
          </a:xfrm>
        </p:spPr>
        <p:txBody>
          <a:bodyPr/>
          <a:lstStyle/>
          <a:p>
            <a:r>
              <a:rPr lang="ru-RU" sz="2400" dirty="0">
                <a:latin typeface="Times New Roman"/>
                <a:ea typeface="Times New Roman"/>
              </a:rPr>
              <a:t>В рамках    Всероссийской недели безопасности </a:t>
            </a:r>
            <a:r>
              <a:rPr lang="ru-RU" dirty="0" smtClean="0"/>
              <a:t>. Игра «Дорога в школу » для начальных классов.</a:t>
            </a:r>
            <a:endParaRPr lang="ru-RU" dirty="0"/>
          </a:p>
        </p:txBody>
      </p:sp>
      <p:pic>
        <p:nvPicPr>
          <p:cNvPr id="4" name="Рисунок 3" descr="D:\ПДД 2\неделя безопасности\IMG_20170927_08515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834134"/>
            <a:ext cx="4032448" cy="304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834134"/>
            <a:ext cx="4054746" cy="30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1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Флэш-моб по ПДД для начальных классов.</a:t>
            </a:r>
            <a:endParaRPr lang="ru-RU" dirty="0"/>
          </a:p>
        </p:txBody>
      </p:sp>
      <p:pic>
        <p:nvPicPr>
          <p:cNvPr id="4" name="Рисунок 3" descr="D:\ПДД 2\неделя безопасности\Флэшмоб по ПДД\IMG_20170928_11182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752528" cy="373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ПДД 2\неделя безопасности\Флэшмоб по ПДД\IMG_20170928_11193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672408" cy="3586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4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Участвуем в школьных мероприятиях «Знатоки ПДД», проводим викторины  и игры по ПДД.</a:t>
            </a:r>
            <a:endParaRPr lang="ru-RU" sz="20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353792" cy="251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D:\сайт страница  дорожная безопасность\Знатоки ПДД\IMG_20180131_11460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460" y="1700808"/>
            <a:ext cx="4392488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0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176</TotalTime>
  <Words>107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«Кубок ГИБДД». «Безопасная страна ЮИД». «Папа, не пей за рулем!»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Участвуем в школьных мероприятиях «Знатоки ПДД», проводим викторины  и игры по ПДД.</vt:lpstr>
      <vt:lpstr>Уроки безопасности для детей и родителей , профилактические беседы  сотрудников ГИБДД.</vt:lpstr>
      <vt:lpstr>Презентация PowerPoint</vt:lpstr>
      <vt:lpstr>«Безопасный маршрут к школе «. Агитбригада «Правила дорожные-наши друзья!»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organiz2</dc:creator>
  <cp:lastModifiedBy>GLAVA</cp:lastModifiedBy>
  <cp:revision>26</cp:revision>
  <dcterms:created xsi:type="dcterms:W3CDTF">2018-04-05T05:46:21Z</dcterms:created>
  <dcterms:modified xsi:type="dcterms:W3CDTF">2018-09-11T07:26:27Z</dcterms:modified>
</cp:coreProperties>
</file>