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7" r:id="rId3"/>
    <p:sldId id="310" r:id="rId4"/>
    <p:sldId id="308" r:id="rId5"/>
    <p:sldId id="279" r:id="rId6"/>
    <p:sldId id="282" r:id="rId7"/>
    <p:sldId id="281" r:id="rId8"/>
    <p:sldId id="311" r:id="rId9"/>
    <p:sldId id="312" r:id="rId10"/>
    <p:sldId id="317" r:id="rId11"/>
    <p:sldId id="313" r:id="rId12"/>
    <p:sldId id="315" r:id="rId13"/>
    <p:sldId id="277" r:id="rId14"/>
    <p:sldId id="286" r:id="rId15"/>
    <p:sldId id="287" r:id="rId16"/>
    <p:sldId id="289" r:id="rId17"/>
    <p:sldId id="284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300" r:id="rId28"/>
    <p:sldId id="301" r:id="rId29"/>
    <p:sldId id="302" r:id="rId30"/>
    <p:sldId id="303" r:id="rId31"/>
    <p:sldId id="304" r:id="rId32"/>
    <p:sldId id="322" r:id="rId33"/>
    <p:sldId id="306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19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874-4EA3-4E0A-8C94-A8D62A87079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D5FA-62D8-484B-B386-10F33B186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2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874-4EA3-4E0A-8C94-A8D62A87079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D5FA-62D8-484B-B386-10F33B186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00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874-4EA3-4E0A-8C94-A8D62A87079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D5FA-62D8-484B-B386-10F33B186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80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874-4EA3-4E0A-8C94-A8D62A87079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D5FA-62D8-484B-B386-10F33B186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2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874-4EA3-4E0A-8C94-A8D62A87079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D5FA-62D8-484B-B386-10F33B186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02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874-4EA3-4E0A-8C94-A8D62A87079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D5FA-62D8-484B-B386-10F33B186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27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874-4EA3-4E0A-8C94-A8D62A87079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D5FA-62D8-484B-B386-10F33B186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87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874-4EA3-4E0A-8C94-A8D62A87079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D5FA-62D8-484B-B386-10F33B186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1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874-4EA3-4E0A-8C94-A8D62A87079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D5FA-62D8-484B-B386-10F33B186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3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874-4EA3-4E0A-8C94-A8D62A87079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D5FA-62D8-484B-B386-10F33B186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55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874-4EA3-4E0A-8C94-A8D62A87079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D5FA-62D8-484B-B386-10F33B186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16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72874-4EA3-4E0A-8C94-A8D62A87079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FD5FA-62D8-484B-B386-10F33B186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8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shkola8kuznetsck?w=wall-179042381_4438" TargetMode="External"/><Relationship Id="rId13" Type="http://schemas.openxmlformats.org/officeDocument/2006/relationships/hyperlink" Target="https://vk.com/shkola8kuznetsck?w=wall-179042381_4450" TargetMode="External"/><Relationship Id="rId18" Type="http://schemas.openxmlformats.org/officeDocument/2006/relationships/hyperlink" Target="https://vk.com/shkola8kuznetsck?w=wall-179042381_4459" TargetMode="External"/><Relationship Id="rId3" Type="http://schemas.openxmlformats.org/officeDocument/2006/relationships/hyperlink" Target="https://vk.com/shkola8kuznetsck?w=wall-179042381_4424" TargetMode="External"/><Relationship Id="rId21" Type="http://schemas.openxmlformats.org/officeDocument/2006/relationships/hyperlink" Target="https://vk.com/shkola8kuznetsck?w=wall-179042381_4463" TargetMode="External"/><Relationship Id="rId7" Type="http://schemas.openxmlformats.org/officeDocument/2006/relationships/hyperlink" Target="https://vk.com/shkola8kuznetsck?w=wall-179042381_4428" TargetMode="External"/><Relationship Id="rId12" Type="http://schemas.openxmlformats.org/officeDocument/2006/relationships/hyperlink" Target="https://vk.com/shkola8kuznetsck?w=wall-179042381_4442" TargetMode="External"/><Relationship Id="rId17" Type="http://schemas.openxmlformats.org/officeDocument/2006/relationships/hyperlink" Target="https://vk.com/shkola8kuznetsck?w=wall-179042381_4458" TargetMode="External"/><Relationship Id="rId2" Type="http://schemas.openxmlformats.org/officeDocument/2006/relationships/image" Target="../media/image1.jpg"/><Relationship Id="rId16" Type="http://schemas.openxmlformats.org/officeDocument/2006/relationships/hyperlink" Target="https://vk.com/shkola8kuznetsck?w=wall-179042381_4453" TargetMode="External"/><Relationship Id="rId20" Type="http://schemas.openxmlformats.org/officeDocument/2006/relationships/hyperlink" Target="https://vk.com/shkola8kuznetsck?w=wall-179042381_446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shkola8kuznetsck?w=wall-179042381_4427" TargetMode="External"/><Relationship Id="rId11" Type="http://schemas.openxmlformats.org/officeDocument/2006/relationships/hyperlink" Target="https://vk.com/shkola8kuznetsck?w=wall-179042381_4441" TargetMode="External"/><Relationship Id="rId24" Type="http://schemas.openxmlformats.org/officeDocument/2006/relationships/hyperlink" Target="https://vk.com/shkola8kuznetsck?w=wall-179042381_4466" TargetMode="External"/><Relationship Id="rId5" Type="http://schemas.openxmlformats.org/officeDocument/2006/relationships/hyperlink" Target="https://vk.com/shkola8kuznetsck?w=wall-179042381_4426" TargetMode="External"/><Relationship Id="rId15" Type="http://schemas.openxmlformats.org/officeDocument/2006/relationships/hyperlink" Target="https://vk.com/shkola8kuznetsck?w=wall-179042381_4452" TargetMode="External"/><Relationship Id="rId23" Type="http://schemas.openxmlformats.org/officeDocument/2006/relationships/hyperlink" Target="https://vk.com/shkola8kuznetsck?w=wall-179042381_4465" TargetMode="External"/><Relationship Id="rId10" Type="http://schemas.openxmlformats.org/officeDocument/2006/relationships/hyperlink" Target="https://vk.com/shkola8kuznetsck?w=wall-179042381_4440" TargetMode="External"/><Relationship Id="rId19" Type="http://schemas.openxmlformats.org/officeDocument/2006/relationships/hyperlink" Target="https://vk.com/shkola8kuznetsck?w=wall-179042381_4460" TargetMode="External"/><Relationship Id="rId4" Type="http://schemas.openxmlformats.org/officeDocument/2006/relationships/hyperlink" Target="https://vk.com/shkola8kuznetsck?w=wall-179042381_4425" TargetMode="External"/><Relationship Id="rId9" Type="http://schemas.openxmlformats.org/officeDocument/2006/relationships/hyperlink" Target="https://vk.com/shkola8kuznetsck?w=wall-179042381_4439" TargetMode="External"/><Relationship Id="rId14" Type="http://schemas.openxmlformats.org/officeDocument/2006/relationships/hyperlink" Target="https://vk.com/shkola8kuznetsck?w=wall-179042381_4451" TargetMode="External"/><Relationship Id="rId22" Type="http://schemas.openxmlformats.org/officeDocument/2006/relationships/hyperlink" Target="https://vk.com/shkola8kuznetsck?w=wall-179042381_446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92"/>
            <a:ext cx="12192000" cy="68201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40971" y="1045028"/>
            <a:ext cx="922237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240" indent="450850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никулы - активная пора  социализации учащихся, расширения личностного образовательного пространства, вовлечения детей в новые социальные связи, удовлетворения индивидуальных интересов и потребностей.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Именно поэтому обеспечение занятости школьников в период каникул является приоритетным направлением государственной политики в области образования детей и подростков.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 оздоровительного отдыха  детей в лагере с дневным пребыванием уникальны  с точки зрения организации самостоятельной жизнедеятельности личности в свободное время. Весенний отдых  – это наилучшая пора для общения с природой, обогащения духовного мира и интеллекта ребёнка, постоянная смена впечатлений, встреча с  позитивным неизвестным, поле для творческого развития  детей и подростков.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Именно в пришкольном лагере ребенок заполняет свое свободное время полезными делами. Досуг, игры, развлечения, различные  мероприятия  в этой социальной среде  побуждают ребенка к приобретению новых знаний, к серьёзным размышлениям, имеют познавательный характер.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7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201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99063" y="927463"/>
            <a:ext cx="6844937" cy="427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Зелёного огонька</a:t>
            </a:r>
            <a:endParaRPr lang="ru-RU" sz="14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0"/>
              </a:spcAft>
              <a:tabLst>
                <a:tab pos="341630" algn="l"/>
                <a:tab pos="796925" algn="ctr"/>
              </a:tabLst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Девиз дня:</a:t>
            </a:r>
            <a:endParaRPr lang="ru-RU" sz="14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«Осторожен будь в пути,  чтоб  дорогу перейти»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Утренняя зарядка. Линейка.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Час безопасности в лагере «Солнышко» Тест «Игра с огнем недаром, завершается пожаром!» Разгадывание кроссвордов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Минутка здоровья. «Компьютер и мы».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Спортивный конкурс «Разноцветные олимпийские фантазии»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Познавательная программа «По безопасной дороге ЮИД 5о лет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КВН «Что за прелесть эти сказки». 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«Дом, в котором мы живем». Час творчества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Фото-сессия «Как нам вместе хорошо»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Акция «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чтеНЕЖНОСТЬ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9.Развлекательная программа «В книжном царстве»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Итоги дня – «Время впечатлений»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201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38835" y="889844"/>
            <a:ext cx="770516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День дружбы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Девиз дня: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«Сколько весёлых и радостных лиц! Знайте, у дружбы нигде нет границ!»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1.Линейка. Зарядка 8.30-9.00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2.Минутка здоровья «Есть или не есть: все о чипсах»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Инструктаж №19 «Безопасность в сети Интернет»»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2.1 Минутка здоровья. «Гигиена в доме».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3.Шоу программа «Театральный фестиваль» 9.15-10.00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Эрудит –игра «Вам знаком зверек такой» 10.00-10.45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5.Викторина «Самый, самый»  10.45-11.45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Физкультурно-познавательная программа «Мы –юные силачи! 11.45-12.45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Развлекательно-познавательное мероприятие «Путешествие в сказку»15.00-16.00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Музыкальный час «Дружба начинается с улыбки»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16.00-17.00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Спортивный конкурс «Разноцветные олимпийские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Фантазии17.00-17.45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 Итоги дня – «Время впечатлений»</a:t>
            </a:r>
          </a:p>
        </p:txBody>
      </p:sp>
    </p:spTree>
    <p:extLst>
      <p:ext uri="{BB962C8B-B14F-4D97-AF65-F5344CB8AC3E}">
        <p14:creationId xmlns:p14="http://schemas.microsoft.com/office/powerpoint/2010/main" val="4464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201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0576" y="1213009"/>
            <a:ext cx="7893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День расставаний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Девиз дня: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«Этих дней весёлых мы не забудем.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«Солнышко» долго помнить будем!»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1.Линейка. Зарядка  8.30-9.00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Минутка здоровья «Лицом к здоровью»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2.1 Минутка здоровья «Мой рост и мой вес»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Игровая программа «Идем дорогою добра» 9.15-10.00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Спортивный досуг "Весенние старты  10.00-10.45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«На златом крыльце сидели» Викторина по русским   народным сказкам 11.00-12.45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6.Дискотека «До новых встреч!» 14.-15.00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Конкурс рисунков «Мир в котором я живу» 15.00-15.30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Акция «Письмо другу»16.00-17.00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Игровая программа «Идем дорогою добра»  17.00-17.45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10.Итоги дня – «Время впечатлений»</a:t>
            </a:r>
          </a:p>
        </p:txBody>
      </p:sp>
    </p:spTree>
    <p:extLst>
      <p:ext uri="{BB962C8B-B14F-4D97-AF65-F5344CB8AC3E}">
        <p14:creationId xmlns:p14="http://schemas.microsoft.com/office/powerpoint/2010/main" val="10722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201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61322" y="1182481"/>
            <a:ext cx="797780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Здравствуй, безопасный лагерь 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Здравствуй лагерь, 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Здравствуй друг, 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Здравствуй яркий мир вокруг!»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Каникулы – чудесная пора! Особенно, когда каждый день наполнен интересными событиями, общением со своими друзьями.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первый день каникул, наш лагерь «Солнышко», радушно распахнул свои двери для девчонок и мальчишек, которых встретили самые внимательные и добрые воспитатели.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плану работы в первый день дети стали готовиться к открытию лагерной смены. Вместе с воспитателями  они подготовили название отрядов, девизы, песни. Затем воспитатели познакомили детей с правилами поведения в лагере.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201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52451" y="1198943"/>
            <a:ext cx="66228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Все привыкли мы к порядку – 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Утром делаем зарядку!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ssh8-15\Downloads\IMG_20230328_1049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4091" y="697333"/>
            <a:ext cx="3434080" cy="257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sh8-15\Downloads\IMG_20230328_1037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7320" y="365760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sh8-15\Downloads\IMG_20230327_0929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840" y="2586446"/>
            <a:ext cx="4557485" cy="34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0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92"/>
            <a:ext cx="12192000" cy="68201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12966" y="1870579"/>
            <a:ext cx="32657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За столами мы сидим,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 Вкусный завтрак мы едим. 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Постарались повара, 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Приготовили с утра!</a:t>
            </a:r>
          </a:p>
        </p:txBody>
      </p:sp>
      <p:pic>
        <p:nvPicPr>
          <p:cNvPr id="2050" name="Picture 2" descr="C:\Users\ssh8-15\Downloads\Screenshot_20230407_1600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9341" y="1698488"/>
            <a:ext cx="2971452" cy="47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sh8-15\Downloads\Screenshot_20230407_155939_edit_2157453686171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0753" y="1464836"/>
            <a:ext cx="3609027" cy="256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86646" y="4540229"/>
            <a:ext cx="34224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На обед дают нам щи,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 Чай, салат, котлеты, 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А ещё супы, борщи,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 Фрукты и конфеты!!!</a:t>
            </a:r>
          </a:p>
        </p:txBody>
      </p:sp>
    </p:spTree>
    <p:extLst>
      <p:ext uri="{BB962C8B-B14F-4D97-AF65-F5344CB8AC3E}">
        <p14:creationId xmlns:p14="http://schemas.microsoft.com/office/powerpoint/2010/main" val="2717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92"/>
            <a:ext cx="12192000" cy="68201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12817" y="883920"/>
            <a:ext cx="785524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лагеря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Что такое лагерь? 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Лагерь — это отряд!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 Лагерь — это когда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 Тебе каждый здесь рад! 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Лагерь- это когда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 Ты не хочешь назад!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 В лагере каждый день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 Праздничный парад !!!</a:t>
            </a:r>
          </a:p>
        </p:txBody>
      </p:sp>
      <p:pic>
        <p:nvPicPr>
          <p:cNvPr id="3074" name="Picture 2" descr="C:\Users\ssh8-15\Downloads\IMG_20230327_1102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280" y="4000667"/>
            <a:ext cx="3230880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sh8-15\Downloads\IMG_20230327_1010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6749" y="2030870"/>
            <a:ext cx="3778867" cy="28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sh8-15\Downloads\IMG_20230327_0919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157" y="1870100"/>
            <a:ext cx="2561472" cy="45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9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93"/>
            <a:ext cx="12192000" cy="68201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97726" y="1144589"/>
            <a:ext cx="774627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друг надёжный — знак дорожный!</a:t>
            </a:r>
            <a:endParaRPr lang="ru-RU" b="1" dirty="0">
              <a:solidFill>
                <a:srgbClr val="00B05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Девочки и мальчики, 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Все, без исключения,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 Изучайте правила 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Дорожного движения!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endParaRPr lang="ru-RU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4099" name="Picture 3" descr="C:\Users\ssh8-15\Downloads\IMG_20230329_10522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7462" y="3177834"/>
            <a:ext cx="4069081" cy="30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sh8-15\Downloads\IMG_20230329_1121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0440" y="344794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sh8-15\Downloads\IMG_20230327_1155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960" y="1658460"/>
            <a:ext cx="3442064" cy="25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7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92"/>
            <a:ext cx="12192000" cy="68201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8354" y="1144590"/>
            <a:ext cx="34616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Если спортом заниматься,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Здоровым будешь оставаться.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Будешь бодрым ты всегда,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Ловким, быстрым, как стрела!</a:t>
            </a:r>
          </a:p>
        </p:txBody>
      </p:sp>
      <p:pic>
        <p:nvPicPr>
          <p:cNvPr id="5122" name="Picture 2" descr="C:\Users\ssh8-15\Downloads\IMG_20230327_1343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2209" y="634702"/>
            <a:ext cx="3694970" cy="277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sh8-15\Downloads\IMG-7f4c063be72afd4fadd0b2a808ebc57e-V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43544" y="3061926"/>
            <a:ext cx="2419896" cy="324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sh8-15\Downloads\IMG-c5e3b23e67932d94fc58dafa93443331-V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3079" y="3061926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20107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3A398741-E39B-953B-1E6B-203CAE2EC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607" y="3697287"/>
            <a:ext cx="3396941" cy="2547706"/>
          </a:xfrm>
        </p:spPr>
      </p:pic>
      <p:sp>
        <p:nvSpPr>
          <p:cNvPr id="5" name="Прямоугольник 4"/>
          <p:cNvSpPr/>
          <p:nvPr/>
        </p:nvSpPr>
        <p:spPr>
          <a:xfrm>
            <a:off x="1593669" y="1146178"/>
            <a:ext cx="71845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городской библиотеке</a:t>
            </a:r>
            <a:r>
              <a:rPr lang="ru-RU" sz="2800" dirty="0">
                <a:solidFill>
                  <a:srgbClr val="515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Конкурсы и викторины, 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Беседы,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</a:rPr>
              <a:t>книжкины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 именины, 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Уют и отдых для человека… 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Все это – библиотека.</a:t>
            </a:r>
          </a:p>
        </p:txBody>
      </p:sp>
      <p:pic>
        <p:nvPicPr>
          <p:cNvPr id="6" name="Объект 7">
            <a:extLst>
              <a:ext uri="{FF2B5EF4-FFF2-40B4-BE49-F238E27FC236}">
                <a16:creationId xmlns:a16="http://schemas.microsoft.com/office/drawing/2014/main" xmlns="" id="{481573D2-08CE-8D86-626B-350EDA4819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9722" y="833668"/>
            <a:ext cx="3193435" cy="23950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9D01D25-533D-D800-A5C1-42E39702BE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594" y="2597723"/>
            <a:ext cx="3022045" cy="226653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22E34ED-E99A-27F5-0692-1B279F5D4D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2889" y="3089904"/>
            <a:ext cx="2826072" cy="29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930"/>
            <a:ext cx="12192000" cy="68201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98494" y="-356651"/>
            <a:ext cx="7745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3341" y="474345"/>
            <a:ext cx="985669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целей и задач смены осуществлялась по программе оздоровительного лагеря с дневным пребыванием детей на базе  Муниципального бюджетного общеобразовательного учреждения  средней общеобразовательной   школы № 8 имени Павла Александровича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Щипанова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города Кузнецка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личности ребенка, укрепление физического, психического и эмоционального здоровья детей, воспитание лучших черт гражданина</a:t>
            </a:r>
            <a:endParaRPr lang="ru-RU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Задачи: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-создать систему физического оздоровления детей в условиях временного коллектива, прививать навыки здорового образа жизни, укрепления здоровья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-формировать потребность в социально-значимых видах деятельности через коллективно-творческие дела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-формировать у школьников коммуникативные навыки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-способствовать утверждению в сознании школьников нравственных и культурных ценностей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-приобщать детей к творческим видам деятельности, способствовать развитию творческого мышления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 детей к творческим видам деятельности, способствовать развитию творческого мышления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-создавать условия для развития и укрепления связей семьи и школы, учреждений дополнительного образования и культуры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7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92"/>
            <a:ext cx="12192000" cy="68201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1154" y="875211"/>
            <a:ext cx="6923315" cy="25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Чудеса для детей из ненужных вещей</a:t>
            </a:r>
            <a:endParaRPr lang="ru-RU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Детям очень важно знать,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Как природу сохранять,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Как в любую непогоду,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Важно всем беречь природу!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Чтоб от любви и заботы нашей,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Стала Земля и богаче и краше!</a:t>
            </a:r>
          </a:p>
        </p:txBody>
      </p:sp>
      <p:pic>
        <p:nvPicPr>
          <p:cNvPr id="6146" name="Picture 2" descr="C:\Users\ssh8-15\Downloads\IMG_20230327_1048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880" y="3569865"/>
            <a:ext cx="3749038" cy="281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sh8-15\Downloads\IMG-2e78b2e05b9528b476f56d7c97227847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8823" y="3569865"/>
            <a:ext cx="2910840" cy="291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sh8-15\Downloads\IMG_20230327_1116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6160" y="1053240"/>
            <a:ext cx="3261359" cy="244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4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92"/>
            <a:ext cx="12192000" cy="68201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72540" y="1055370"/>
            <a:ext cx="75819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/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Волшебный мир сказки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«Человек, который верит в сказку, 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однажды в нее попадает»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Сергей Павлович Королев</a:t>
            </a:r>
          </a:p>
        </p:txBody>
      </p:sp>
      <p:pic>
        <p:nvPicPr>
          <p:cNvPr id="7170" name="Picture 2" descr="C:\Users\ssh8-15\Downloads\IMG-003ba8ebcee5d0af47960e38dae256a1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670923"/>
            <a:ext cx="4179570" cy="417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sh8-15\Downloads\IMG-27bfc26d25414b439810ed18b49140cd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7167" y="2518410"/>
            <a:ext cx="3332083" cy="333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8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93"/>
            <a:ext cx="12192000" cy="68201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00550" y="838199"/>
            <a:ext cx="649605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Кинокадрик</a:t>
            </a:r>
            <a:endParaRPr lang="ru-RU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Волшебный мир кино способен разбудить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фантазии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полёт и вызвать бурю чувств.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Он, как никто другой, умеет вдохновить,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являясь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целый век важнейшим из искусств!</a:t>
            </a:r>
          </a:p>
        </p:txBody>
      </p:sp>
      <p:pic>
        <p:nvPicPr>
          <p:cNvPr id="8194" name="Picture 2" descr="C:\Users\ssh8-15\Downloads\IMG_20230328_1234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724" y="1988612"/>
            <a:ext cx="4704356" cy="352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sh8-15\Downloads\IMG_20230328_1149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849880"/>
            <a:ext cx="4307840" cy="32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20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201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79074" y="1071154"/>
            <a:ext cx="74327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Игровая программа «Веселый день с Сергеем Михалковым»</a:t>
            </a:r>
          </a:p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«Не я выбирал детей, а дети выбрали меня.</a:t>
            </a:r>
          </a:p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 Почему? Для меня это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тайна»  С. В. Михалков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9219" name="Picture 3" descr="C:\Users\ssh8-15\Downloads\IMG-2f1a6fd4bb028070956252900bf857e5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693" y="1807139"/>
            <a:ext cx="2810117" cy="379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ssh8-15\Downloads\IMG-607b65650a334a2c2ed800f5458c9ce8-V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4744" y="2364429"/>
            <a:ext cx="2822511" cy="380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ssh8-15\Downloads\IMG-9620196bea704ff382540fb116242b81-V 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948" y="2364429"/>
            <a:ext cx="2822511" cy="380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4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93"/>
            <a:ext cx="12192000" cy="6820107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2BCA4906-31A5-8ECA-6438-5F4658A07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5334" y="3142694"/>
            <a:ext cx="3846060" cy="2872827"/>
          </a:xfrm>
        </p:spPr>
      </p:pic>
      <p:sp>
        <p:nvSpPr>
          <p:cNvPr id="5" name="Прямоугольник 4"/>
          <p:cNvSpPr/>
          <p:nvPr/>
        </p:nvSpPr>
        <p:spPr>
          <a:xfrm>
            <a:off x="1205334" y="1014889"/>
            <a:ext cx="8307977" cy="200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Спортивный праздник «Я, ты, он, она – спортивная детвора»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Чтоб прославить имена,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Есть   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</a:rPr>
              <a:t>СпортЛандия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 – страна!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Выходи   на тренировку - 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Будешь  развивать сноровку! 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5B9FB11-9E16-7931-6492-93B773CAFF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528" y="1518024"/>
            <a:ext cx="3099785" cy="23190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82F0971-4A8B-B495-9F09-4893950AAC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6626" y="3929275"/>
            <a:ext cx="3233841" cy="208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46"/>
            <a:ext cx="12192000" cy="6820107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81DD6787-822A-59A0-B597-6A65192F4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599" y="2623281"/>
            <a:ext cx="2711868" cy="3615825"/>
          </a:xfrm>
        </p:spPr>
      </p:pic>
      <p:sp>
        <p:nvSpPr>
          <p:cNvPr id="5" name="Прямоугольник 4"/>
          <p:cNvSpPr/>
          <p:nvPr/>
        </p:nvSpPr>
        <p:spPr>
          <a:xfrm>
            <a:off x="964369" y="1027906"/>
            <a:ext cx="9289340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Дом, в котором мы живем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«Все мы пассажиры одного корабля по имени Земля, а значит, пересесть из него просто некуда. </a:t>
            </a:r>
          </a:p>
          <a:p>
            <a:pPr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Вот потому-то все жители планеты должны сообща спасать свой общий дом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" 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Антуан де Сент Экзюпери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122A716-5CA2-2ED0-24C6-B4A71E1F3B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403" y="2623282"/>
            <a:ext cx="2711868" cy="36158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6B9DAFC-CFCA-770C-0CE5-FA8F4981E5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291" y="2864306"/>
            <a:ext cx="2590631" cy="345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46"/>
            <a:ext cx="12192000" cy="6820107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1AFF6719-DC38-2CEA-2278-0C360B42F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617" y="3799642"/>
            <a:ext cx="3063228" cy="2297421"/>
          </a:xfrm>
        </p:spPr>
      </p:pic>
      <p:sp>
        <p:nvSpPr>
          <p:cNvPr id="5" name="Прямоугольник 4"/>
          <p:cNvSpPr/>
          <p:nvPr/>
        </p:nvSpPr>
        <p:spPr>
          <a:xfrm>
            <a:off x="1375669" y="918206"/>
            <a:ext cx="6667500" cy="308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Дружба начинается с улыбки</a:t>
            </a:r>
            <a:endParaRPr lang="ru-RU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Дружба- это тёплый ветер,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Дружба – это светлый мир.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Дружба – солнце на рассвете.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Для души весёлый пир.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Дружба – это только  счастье.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Дружба у людей одна.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С дружбой не страшны ненастья,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С дружбой жизнь добра полна.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02F756C-94D9-2AFB-ED41-47FB4F5049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704" y="608514"/>
            <a:ext cx="3808941" cy="28567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DF59096-CEE8-99A9-0B18-659B634522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885" y="2926498"/>
            <a:ext cx="2451284" cy="330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20107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A2CE510F-64D5-6D1D-6230-692C2F3B2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119" y="2761380"/>
            <a:ext cx="3406706" cy="3406706"/>
          </a:xfrm>
        </p:spPr>
      </p:pic>
      <p:sp>
        <p:nvSpPr>
          <p:cNvPr id="5" name="Прямоугольник 4"/>
          <p:cNvSpPr/>
          <p:nvPr/>
        </p:nvSpPr>
        <p:spPr>
          <a:xfrm>
            <a:off x="1351308" y="1027906"/>
            <a:ext cx="764177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Эрудит –игра «Вам знаком зверек такой»</a:t>
            </a:r>
            <a:b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Как животных в мире много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Грозных, добрых и смешных.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Все идут своей дорогой,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Кто с людьми, а кто без них.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endParaRPr lang="ru-RU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DBC605A-5671-DE06-BB4D-57FB99841B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386" y="3095566"/>
            <a:ext cx="4096693" cy="30725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F30ED2D-D9D0-8BE2-ABD9-13E81E013C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138" y="910927"/>
            <a:ext cx="2964401" cy="29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0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55" y="0"/>
            <a:ext cx="12192000" cy="6820107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30E5D215-EBE2-13A3-B6B2-4FE83643E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947" y="3262643"/>
            <a:ext cx="3427634" cy="2570726"/>
          </a:xfrm>
        </p:spPr>
      </p:pic>
      <p:sp>
        <p:nvSpPr>
          <p:cNvPr id="5" name="Прямоугольник 4"/>
          <p:cNvSpPr/>
          <p:nvPr/>
        </p:nvSpPr>
        <p:spPr>
          <a:xfrm>
            <a:off x="1188041" y="927064"/>
            <a:ext cx="6562165" cy="2047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начинается театр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Как хорошо, что есть театр!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Он был и будет с нами вечно.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Всегда готовый утверждать,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Что всё на свете человечно.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Здесь всё прекрасно - жесты, маски!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FA18BE1-4DBE-4C4B-3F2B-80C9AD5327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6204" y="770450"/>
            <a:ext cx="3769954" cy="25707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16D59D9-D201-E084-7838-81395B294D0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373" y="3571541"/>
            <a:ext cx="3237580" cy="242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0" y="-1"/>
            <a:ext cx="12192000" cy="6820107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256BAAF3-4DF9-184F-BB37-BCDF6C462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4896" y="634685"/>
            <a:ext cx="2418904" cy="3225206"/>
          </a:xfrm>
        </p:spPr>
      </p:pic>
      <p:sp>
        <p:nvSpPr>
          <p:cNvPr id="5" name="Прямоугольник 4"/>
          <p:cNvSpPr/>
          <p:nvPr/>
        </p:nvSpPr>
        <p:spPr>
          <a:xfrm>
            <a:off x="1125245" y="908750"/>
            <a:ext cx="6172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Заклички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весны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Я так люблю великую Россию,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И то, что по наследству перешло.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Мы славимся не только русской силой,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Но и традицией народа своего…</a:t>
            </a:r>
          </a:p>
          <a:p>
            <a:pPr algn="ctr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83DBB82-ED0A-26C0-6BC8-E858FCF654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965" y="2970853"/>
            <a:ext cx="2533650" cy="33782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092D5F9-E664-285F-6DD2-7E802ED62BB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09" y="3020124"/>
            <a:ext cx="2533651" cy="25336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65A1DD7-91C9-51F6-F377-A7CB0EFA43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328" y="2630115"/>
            <a:ext cx="2937769" cy="293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" y="0"/>
            <a:ext cx="12192000" cy="68201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17520" y="1136470"/>
            <a:ext cx="61264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здорово, что кто-то и когда-то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Решил ребятам радость подарить!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всего лишь было надо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школе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весенний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лагерь нам открыть!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 наступили  долгожданные каникулы. Вновь двери нашей школы открыты для встречи с учениками. Для ребят организован оздоровительный лагерь дневного пребывания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</a:t>
            </a:r>
          </a:p>
        </p:txBody>
      </p:sp>
    </p:spTree>
    <p:extLst>
      <p:ext uri="{BB962C8B-B14F-4D97-AF65-F5344CB8AC3E}">
        <p14:creationId xmlns:p14="http://schemas.microsoft.com/office/powerpoint/2010/main" val="132195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46"/>
            <a:ext cx="12192000" cy="6820107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94C097FF-B8B0-B87F-6A47-D9825DA89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879" y="1136341"/>
            <a:ext cx="3675043" cy="2756282"/>
          </a:xfrm>
        </p:spPr>
      </p:pic>
      <p:sp>
        <p:nvSpPr>
          <p:cNvPr id="5" name="Прямоугольник 4"/>
          <p:cNvSpPr/>
          <p:nvPr/>
        </p:nvSpPr>
        <p:spPr>
          <a:xfrm>
            <a:off x="2245659" y="968188"/>
            <a:ext cx="68983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Дорогою Добра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Иди за солнцем следом,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Хоть этот путь не ведом.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Иди, мой друг, всегда иди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Дорогою добра!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FE56DBE-7055-E563-8E2B-456AA49C81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435" y="2671234"/>
            <a:ext cx="2683809" cy="35784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CB47D43-931F-4138-B68D-9631675B78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513" y="2738457"/>
            <a:ext cx="2683808" cy="357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20107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38577A78-C522-A3BA-E215-44EB843E7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3033" y="572321"/>
            <a:ext cx="3962649" cy="2385933"/>
          </a:xfrm>
        </p:spPr>
      </p:pic>
      <p:sp>
        <p:nvSpPr>
          <p:cNvPr id="5" name="Прямоугольник 4"/>
          <p:cNvSpPr/>
          <p:nvPr/>
        </p:nvSpPr>
        <p:spPr>
          <a:xfrm>
            <a:off x="1667435" y="1144589"/>
            <a:ext cx="85657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67436" y="1144590"/>
            <a:ext cx="4773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Быстро смена пролетела, 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И расстаться нам пора. 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Но про лагерь долго-долго 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Будет помнить детвора!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0314F14-9E84-EC09-5A2F-6BBE7AF439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417" y="2636441"/>
            <a:ext cx="2463723" cy="328496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EBE568D-F9B4-70A5-F4DD-963E08F56D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9825" y="2662717"/>
            <a:ext cx="2571750" cy="3429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E218697-8CCE-23EF-1A7B-4B4A8080B2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99"/>
          <a:stretch/>
        </p:blipFill>
        <p:spPr>
          <a:xfrm>
            <a:off x="4500028" y="3165449"/>
            <a:ext cx="3539372" cy="287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5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2190413" cy="681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85257" y="1021646"/>
            <a:ext cx="387531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</a:p>
          <a:p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«Письмо другу»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Пять дней недели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Незаметно пролетели.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Очень жалко расставаться,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Очень хочется остаться.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Как здесь было интересно: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Песни, шутки, звонкий смех…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Это всё - ну так полезно!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Радость здесь была у всех!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Игры, конкурсы, улыбки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печали, и ошибки.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Мы друг другу помогали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ругались, и дружили…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спорте мы соревновались,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Кто-то так победы ждал.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общем, все мы тут старались,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Самый сильный побеждал.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73371" y="1298645"/>
            <a:ext cx="38462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Дружба нас объединила!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Стали мы одной семьей.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с кем чего случится,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За него стоим горой!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Воспитателям спасибо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вожатым, Вы старались!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Часто мы трепали нервы,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Но Вы всё-таки держались.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Жаль, сегодня расстаёмся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 болью, вышедшей в слезах.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«СОЛНЫШКО»!!! К тебе вернемся!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Радость будет на глазах!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Говорим  всем-всем «СПАСИБО!»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Всем, кто лагерь нам открыли,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Правда, ведь за пять дней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Самыми родными стали</a:t>
            </a:r>
            <a:r>
              <a:rPr lang="ru-RU" dirty="0"/>
              <a:t>…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солнышата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458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1905"/>
            <a:ext cx="12192000" cy="68201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6994" y="-1326148"/>
            <a:ext cx="841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6478" y="948007"/>
            <a:ext cx="29677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новых встреч!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смотрим в глаза друг другу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чувствуем близость плеча,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здорово, что всю смену,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жили, как будто семья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наш круг теснее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можем друг другу сказать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«Мы стали друг другу роднее,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Чего же еще нам желать?»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204F9EB3-1541-A33D-CC53-9C5B4C28B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727" y="1027905"/>
            <a:ext cx="8256233" cy="5017787"/>
          </a:xfrm>
        </p:spPr>
        <p:txBody>
          <a:bodyPr numCol="2">
            <a:normAutofit fontScale="85000" lnSpcReduction="10000"/>
          </a:bodyPr>
          <a:lstStyle/>
          <a:p>
            <a:r>
              <a:rPr lang="en-US" sz="1400" dirty="0">
                <a:hlinkClick r:id="rId3"/>
              </a:rPr>
              <a:t>https://vk.com/shkola8kuznetsck?w=wall-179042381_4424</a:t>
            </a:r>
            <a:endParaRPr lang="ru-RU" sz="1400" dirty="0"/>
          </a:p>
          <a:p>
            <a:r>
              <a:rPr lang="en-US" sz="1400" dirty="0">
                <a:hlinkClick r:id="rId4"/>
              </a:rPr>
              <a:t>https://vk.com/shkola8kuznetsck?w=wall-179042381_4425</a:t>
            </a:r>
            <a:endParaRPr lang="ru-RU" sz="1400" dirty="0"/>
          </a:p>
          <a:p>
            <a:r>
              <a:rPr lang="en-US" sz="1400" dirty="0">
                <a:hlinkClick r:id="rId5"/>
              </a:rPr>
              <a:t>https://vk.com/shkola8kuznetsck?w=wall-179042381_4426</a:t>
            </a:r>
            <a:endParaRPr lang="ru-RU" sz="1400" dirty="0"/>
          </a:p>
          <a:p>
            <a:r>
              <a:rPr lang="en-US" sz="1400" dirty="0">
                <a:hlinkClick r:id="rId6"/>
              </a:rPr>
              <a:t>https://vk.com/shkola8kuznetsck?w=wall-179042381_4427</a:t>
            </a:r>
            <a:endParaRPr lang="ru-RU" sz="1400" dirty="0"/>
          </a:p>
          <a:p>
            <a:r>
              <a:rPr lang="en-US" sz="1400" dirty="0">
                <a:hlinkClick r:id="rId7"/>
              </a:rPr>
              <a:t>https://vk.com/shkola8kuznetsck?w=wall-179042381_4428</a:t>
            </a:r>
            <a:endParaRPr lang="ru-RU" sz="1400" dirty="0"/>
          </a:p>
          <a:p>
            <a:r>
              <a:rPr lang="en-US" sz="1400" dirty="0">
                <a:hlinkClick r:id="rId8"/>
              </a:rPr>
              <a:t>https://vk.com/shkola8kuznetsck?w=wall-179042381_4438</a:t>
            </a:r>
            <a:endParaRPr lang="ru-RU" sz="1400" dirty="0"/>
          </a:p>
          <a:p>
            <a:r>
              <a:rPr lang="en-US" sz="1400" dirty="0">
                <a:hlinkClick r:id="rId9"/>
              </a:rPr>
              <a:t>https://vk.com/shkola8kuznetsck?w=wall-179042381_4439</a:t>
            </a:r>
            <a:endParaRPr lang="ru-RU" sz="1400" dirty="0"/>
          </a:p>
          <a:p>
            <a:r>
              <a:rPr lang="en-US" sz="1400" dirty="0">
                <a:hlinkClick r:id="rId10"/>
              </a:rPr>
              <a:t>https://vk.com/shkola8kuznetsck?w=wall-179042381_4440</a:t>
            </a:r>
            <a:endParaRPr lang="ru-RU" sz="1400" dirty="0"/>
          </a:p>
          <a:p>
            <a:r>
              <a:rPr lang="en-US" sz="1400" dirty="0">
                <a:hlinkClick r:id="rId11"/>
              </a:rPr>
              <a:t>https://vk.com/shkola8kuznetsck?w=wall-179042381_4441</a:t>
            </a:r>
            <a:endParaRPr lang="ru-RU" sz="1400" dirty="0"/>
          </a:p>
          <a:p>
            <a:r>
              <a:rPr lang="en-US" sz="1400" dirty="0">
                <a:hlinkClick r:id="rId12"/>
              </a:rPr>
              <a:t>https://vk.com/shkola8kuznetsck?w=wall-179042381_4442</a:t>
            </a:r>
            <a:endParaRPr lang="ru-RU" sz="1400" dirty="0"/>
          </a:p>
          <a:p>
            <a:r>
              <a:rPr lang="en-US" sz="1400" dirty="0">
                <a:hlinkClick r:id="rId13"/>
              </a:rPr>
              <a:t>https://vk.com/shkola8kuznetsck?w=wall-179042381_4450</a:t>
            </a:r>
            <a:endParaRPr lang="ru-RU" sz="1400" dirty="0"/>
          </a:p>
          <a:p>
            <a:r>
              <a:rPr lang="en-US" sz="1400" dirty="0">
                <a:hlinkClick r:id="rId14"/>
              </a:rPr>
              <a:t>https://vk.com/shkola8kuznetsck?w=wall-179042381_4451</a:t>
            </a:r>
            <a:endParaRPr lang="ru-RU" sz="1400" dirty="0"/>
          </a:p>
          <a:p>
            <a:r>
              <a:rPr lang="en-US" sz="1400" dirty="0">
                <a:hlinkClick r:id="rId15"/>
              </a:rPr>
              <a:t>https://vk.com/shkola8kuznetsck?w=wall-179042381_4452</a:t>
            </a:r>
            <a:endParaRPr lang="ru-RU" sz="1400" dirty="0"/>
          </a:p>
          <a:p>
            <a:r>
              <a:rPr lang="en-US" sz="1400" dirty="0">
                <a:hlinkClick r:id="rId16"/>
              </a:rPr>
              <a:t>https://vk.com/shkola8kuznetsck?w=wall-179042381_4453</a:t>
            </a:r>
            <a:endParaRPr lang="ru-RU" sz="1400" dirty="0"/>
          </a:p>
          <a:p>
            <a:r>
              <a:rPr lang="en-US" sz="1400" dirty="0">
                <a:hlinkClick r:id="rId17"/>
              </a:rPr>
              <a:t>https://vk.com/shkola8kuznetsck?w=wall-179042381_4458</a:t>
            </a:r>
            <a:endParaRPr lang="ru-RU" sz="1400" dirty="0"/>
          </a:p>
          <a:p>
            <a:r>
              <a:rPr lang="en-US" sz="1400" dirty="0">
                <a:hlinkClick r:id="rId18"/>
              </a:rPr>
              <a:t>https://vk.com/shkola8kuznetsck?w=wall-179042381_4459</a:t>
            </a:r>
            <a:endParaRPr lang="ru-RU" sz="1400" dirty="0"/>
          </a:p>
          <a:p>
            <a:r>
              <a:rPr lang="en-US" sz="1400" dirty="0">
                <a:hlinkClick r:id="rId19"/>
              </a:rPr>
              <a:t>https://vk.com/shkola8kuznetsck?w=wall-179042381_4460</a:t>
            </a:r>
            <a:endParaRPr lang="ru-RU" sz="1400" dirty="0"/>
          </a:p>
          <a:p>
            <a:r>
              <a:rPr lang="en-US" sz="1400" dirty="0">
                <a:hlinkClick r:id="rId20"/>
              </a:rPr>
              <a:t>https://vk.com/shkola8kuznetsck?w=wall-179042381_4461</a:t>
            </a:r>
            <a:endParaRPr lang="ru-RU" sz="1400" dirty="0"/>
          </a:p>
          <a:p>
            <a:r>
              <a:rPr lang="en-US" sz="1400" dirty="0">
                <a:hlinkClick r:id="rId21"/>
              </a:rPr>
              <a:t>https://vk.com/shkola8kuznetsck?w=wall-179042381_4463</a:t>
            </a:r>
            <a:endParaRPr lang="ru-RU" sz="1400" dirty="0"/>
          </a:p>
          <a:p>
            <a:r>
              <a:rPr lang="en-US" sz="1400" dirty="0">
                <a:hlinkClick r:id="rId22"/>
              </a:rPr>
              <a:t>https://vk.com/shkola8kuznetsck?w=wall-179042381_4464</a:t>
            </a:r>
            <a:endParaRPr lang="ru-RU" sz="1400" dirty="0"/>
          </a:p>
          <a:p>
            <a:r>
              <a:rPr lang="en-US" sz="1400" dirty="0">
                <a:hlinkClick r:id="rId23"/>
              </a:rPr>
              <a:t>https://vk.com/shkola8kuznetsck?w=wall-179042381_4465</a:t>
            </a:r>
            <a:endParaRPr lang="ru-RU" sz="1400" dirty="0"/>
          </a:p>
          <a:p>
            <a:r>
              <a:rPr lang="en-US" sz="1400" dirty="0">
                <a:hlinkClick r:id="rId24"/>
              </a:rPr>
              <a:t>https://vk.com/shkola8kuznetsck?w=wall-179042381_4466</a:t>
            </a:r>
            <a:endParaRPr lang="ru-RU" sz="1400" dirty="0"/>
          </a:p>
          <a:p>
            <a:endParaRPr lang="ru-RU" sz="14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3445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201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28799" y="1182482"/>
            <a:ext cx="845166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 № 8 имени Павла Александровича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Щипанова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Кузнецка</a:t>
            </a:r>
          </a:p>
          <a:p>
            <a:r>
              <a:rPr lang="ru-RU" dirty="0"/>
              <a:t> </a:t>
            </a:r>
          </a:p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  День за днем…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лагере пришкольном,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любим отдыхать!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 том как здесь мы жили,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Вам хотим мы рассказать!!</a:t>
            </a:r>
          </a:p>
        </p:txBody>
      </p:sp>
    </p:spTree>
    <p:extLst>
      <p:ext uri="{BB962C8B-B14F-4D97-AF65-F5344CB8AC3E}">
        <p14:creationId xmlns:p14="http://schemas.microsoft.com/office/powerpoint/2010/main" val="4680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64"/>
            <a:ext cx="12192000" cy="6820107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469" y="967653"/>
            <a:ext cx="4545495" cy="50554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72200" y="834888"/>
            <a:ext cx="51831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Наш девиз: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ручки мы возьмемся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встанем в тесный круг,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«Солнышком» зовемся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 каждой ручке друг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13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79443" y="795130"/>
            <a:ext cx="481813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Наша песня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никогда не бывал в школьном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лагере нашем,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Утром ты не встречал  всех друзей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дверей,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отрядом ты не бродил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Кузнецким улицам светлым,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Значит ты не видал лучший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лагерь Земли!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Песня плывет, сердце поет,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Лагерь зовет всех друзей вперед!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поскорей приходи,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поделись своим счастьем,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Окунись головой в радость каждого дня,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Лагерь «Солнышко»  наш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греет каждого светом,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подарит тепло  для меня и тебя!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Песня плывет, сердце поет,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Лагерь зовет всех друзей впер</a:t>
            </a:r>
            <a:r>
              <a:rPr lang="ru-RU" b="1" dirty="0">
                <a:solidFill>
                  <a:srgbClr val="FF0000"/>
                </a:solidFill>
              </a:rPr>
              <a:t>ед!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97575" y="1920895"/>
            <a:ext cx="501498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Правила поведения: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коллектива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Вместе дружно и с задором.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трудолюбиков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Терпенье и труд все перетрут.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любознательных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Слушай, понимай и все запоминай!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вежливых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Старших нужно уважать, малышей не обижать!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чистюль.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Чистота залог здоровья!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Наших правил ровно пять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Мы их будем выполнять!</a:t>
            </a:r>
          </a:p>
        </p:txBody>
      </p:sp>
    </p:spTree>
    <p:extLst>
      <p:ext uri="{BB962C8B-B14F-4D97-AF65-F5344CB8AC3E}">
        <p14:creationId xmlns:p14="http://schemas.microsoft.com/office/powerpoint/2010/main" val="182620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92"/>
            <a:ext cx="12192000" cy="68201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50504" y="109993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Законы лагеря: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правды и чести.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Запомни! Правда нужна не только тебе, но и окружающим. Будь правдив!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добра и уважения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Будь добр к ближнему и добро вернется к тебе.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заботы и милосердия.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Прежде чем требовать внимания к себе, прояви внимание к окружающим людям.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памяти.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страны, забывшей свою историю нет будущего. Помни о своем народе и истории страны.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времени.: «0-0».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Точность и организованность.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реки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Река бывает доброй и злой, не выходи с ней один на один.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здорового образа жизни.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 о своем здоровье, укрепляй его.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окружающей среды.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Дерево, трава, цветок, птица не всегда умеют защититься. Если будут уничтожены они, то на планете мы останемся одни.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старости.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Помни, старость уважается у всех народов. Будь цивилизованным.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чести.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Вспоминай о своей физической силе только наедине с собою.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 о  своей духовной силе, долге, благородстве.</a:t>
            </a:r>
          </a:p>
        </p:txBody>
      </p:sp>
    </p:spTree>
    <p:extLst>
      <p:ext uri="{BB962C8B-B14F-4D97-AF65-F5344CB8AC3E}">
        <p14:creationId xmlns:p14="http://schemas.microsoft.com/office/powerpoint/2010/main" val="8547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201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8530" y="806824"/>
            <a:ext cx="94263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безопасный лагерь                 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Девиз дня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Здравствуй лагерь, 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 друг, Здравствуй яркий мир вокруг!»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Утренняя зарядка. Линейка.  8.30-9.00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Вводный инструктаж воспитанников лагеря по пожарной безопасности 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 огнём не играйте! С огнём не шалите!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 и жизни свои берегите!»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Конкурс-представление «Это всем должно быть ясно,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с огнем шутить опасно!» 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Организационное мероприятие- «Здравствуй, друг!»  9.15.-10.00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«Что? Где? Когда?» Интеллектуальное мероприятие  10.00-11.00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«Маленькие дети на большой планете»  11.00-12.00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Развлекательно-игровая программа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Музыкально-спортивный отдых «Пусть всегда будет солнце» 12.00-12.45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«Чудеса для детей из ненужных вещей», конкурс поделок   14.00-15.30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бросового материала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Акция «Водитель! Помни, я хочу жить!» 16.00-17.00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Литературный праздник «Ее величество –книга!» 17.00-17.45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 Итоги дня – «Время впечатлений» 17.45-18.00</a:t>
            </a:r>
          </a:p>
        </p:txBody>
      </p:sp>
    </p:spTree>
    <p:extLst>
      <p:ext uri="{BB962C8B-B14F-4D97-AF65-F5344CB8AC3E}">
        <p14:creationId xmlns:p14="http://schemas.microsoft.com/office/powerpoint/2010/main" val="30647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201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01906" y="954741"/>
            <a:ext cx="734209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Девиз дня: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«Если хочешь много знать, 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Надо  книгу прочитать»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Утренняя зарядка Линейка. 8.30-9.00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Час безопасности лагере «Солнышко»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Инструктаж воспитанников лагеря по пожарной безопасности «Правила пожарные нарушать нельзя, страшные последствия ждут тебя тогда»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2.1 Минутка здоровья. «Личная гигиена».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«Волшебный мир сказки» Литературный глобус 9.15.-10.00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Спортивный праздник «Я, ты, он, она – спортивная детвора»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10.00-10.45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Игра – путешествие «Природа – наш друг»10.45-11.45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6.Игровая программа «Веселый день с Сергеем Михалковым»12.00-13.00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Развлекательная программа «Звездопад талантов» 14.00-15.00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-игра «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Кинокадрик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16.00-17.00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Игровая программа «Светофор» 17.00-17.45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 Итоги дня – «Время впечатлений» 17.45-18.00</a:t>
            </a:r>
          </a:p>
        </p:txBody>
      </p:sp>
    </p:spTree>
    <p:extLst>
      <p:ext uri="{BB962C8B-B14F-4D97-AF65-F5344CB8AC3E}">
        <p14:creationId xmlns:p14="http://schemas.microsoft.com/office/powerpoint/2010/main" val="13980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1346</Words>
  <Application>Microsoft Office PowerPoint</Application>
  <PresentationFormat>Произвольный</PresentationFormat>
  <Paragraphs>286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glav</cp:lastModifiedBy>
  <cp:revision>53</cp:revision>
  <dcterms:created xsi:type="dcterms:W3CDTF">2023-04-05T00:00:20Z</dcterms:created>
  <dcterms:modified xsi:type="dcterms:W3CDTF">2023-04-10T05:51:49Z</dcterms:modified>
</cp:coreProperties>
</file>