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  <p:sldId id="289" r:id="rId4"/>
    <p:sldId id="261" r:id="rId5"/>
    <p:sldId id="269" r:id="rId6"/>
    <p:sldId id="268" r:id="rId7"/>
    <p:sldId id="264" r:id="rId8"/>
    <p:sldId id="266" r:id="rId9"/>
    <p:sldId id="290" r:id="rId10"/>
    <p:sldId id="291" r:id="rId11"/>
    <p:sldId id="292" r:id="rId12"/>
    <p:sldId id="285" r:id="rId13"/>
    <p:sldId id="280" r:id="rId14"/>
    <p:sldId id="282" r:id="rId15"/>
    <p:sldId id="270" r:id="rId16"/>
    <p:sldId id="271" r:id="rId17"/>
    <p:sldId id="272" r:id="rId18"/>
    <p:sldId id="273" r:id="rId19"/>
    <p:sldId id="279" r:id="rId20"/>
    <p:sldId id="276" r:id="rId21"/>
    <p:sldId id="277" r:id="rId22"/>
    <p:sldId id="284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8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922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97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50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80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5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48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8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7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4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64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15FC-F5EA-4285-A37F-B5A173965640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92C52-FBA7-45EC-9F70-CF974B436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038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16632"/>
            <a:ext cx="8739815" cy="65548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4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33350"/>
            <a:ext cx="8785225" cy="658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879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32656"/>
            <a:ext cx="8496944" cy="6372708"/>
          </a:xfrm>
        </p:spPr>
      </p:pic>
    </p:spTree>
    <p:extLst>
      <p:ext uri="{BB962C8B-B14F-4D97-AF65-F5344CB8AC3E}">
        <p14:creationId xmlns:p14="http://schemas.microsoft.com/office/powerpoint/2010/main" val="3722666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88640"/>
            <a:ext cx="8544949" cy="6408712"/>
          </a:xfrm>
        </p:spPr>
      </p:pic>
    </p:spTree>
    <p:extLst>
      <p:ext uri="{BB962C8B-B14F-4D97-AF65-F5344CB8AC3E}">
        <p14:creationId xmlns:p14="http://schemas.microsoft.com/office/powerpoint/2010/main" val="16381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8640"/>
            <a:ext cx="8547793" cy="6410845"/>
          </a:xfrm>
        </p:spPr>
      </p:pic>
    </p:spTree>
    <p:extLst>
      <p:ext uri="{BB962C8B-B14F-4D97-AF65-F5344CB8AC3E}">
        <p14:creationId xmlns:p14="http://schemas.microsoft.com/office/powerpoint/2010/main" val="32257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70638"/>
            <a:ext cx="8643804" cy="6482853"/>
          </a:xfrm>
        </p:spPr>
      </p:pic>
    </p:spTree>
    <p:extLst>
      <p:ext uri="{BB962C8B-B14F-4D97-AF65-F5344CB8AC3E}">
        <p14:creationId xmlns:p14="http://schemas.microsoft.com/office/powerpoint/2010/main" val="56082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0012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568952" cy="642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620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293a69c87d265090e4f5665cf8e0aa9-edcee43fbb39ad5aaf4794d1fa025c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96546" cy="63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737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251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12" y="0"/>
            <a:ext cx="889248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676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119412_av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27152"/>
            <a:ext cx="8424936" cy="6571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97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517" y="260648"/>
            <a:ext cx="8520947" cy="6390710"/>
          </a:xfrm>
        </p:spPr>
      </p:pic>
    </p:spTree>
    <p:extLst>
      <p:ext uri="{BB962C8B-B14F-4D97-AF65-F5344CB8AC3E}">
        <p14:creationId xmlns:p14="http://schemas.microsoft.com/office/powerpoint/2010/main" val="2106701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87424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2" y="0"/>
            <a:ext cx="9001000" cy="675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632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3" y="51110"/>
            <a:ext cx="9075853" cy="6806890"/>
          </a:xfrm>
        </p:spPr>
      </p:pic>
    </p:spTree>
    <p:extLst>
      <p:ext uri="{BB962C8B-B14F-4D97-AF65-F5344CB8AC3E}">
        <p14:creationId xmlns:p14="http://schemas.microsoft.com/office/powerpoint/2010/main" val="3636449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664" y="116632"/>
            <a:ext cx="8883832" cy="6716879"/>
          </a:xfrm>
        </p:spPr>
      </p:pic>
    </p:spTree>
    <p:extLst>
      <p:ext uri="{BB962C8B-B14F-4D97-AF65-F5344CB8AC3E}">
        <p14:creationId xmlns:p14="http://schemas.microsoft.com/office/powerpoint/2010/main" val="1099990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6632"/>
            <a:ext cx="8784976" cy="6588732"/>
          </a:xfrm>
        </p:spPr>
      </p:pic>
    </p:spTree>
    <p:extLst>
      <p:ext uri="{BB962C8B-B14F-4D97-AF65-F5344CB8AC3E}">
        <p14:creationId xmlns:p14="http://schemas.microsoft.com/office/powerpoint/2010/main" val="1472094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1756"/>
            <a:ext cx="8928992" cy="7148729"/>
          </a:xfrm>
        </p:spPr>
      </p:pic>
    </p:spTree>
    <p:extLst>
      <p:ext uri="{BB962C8B-B14F-4D97-AF65-F5344CB8AC3E}">
        <p14:creationId xmlns:p14="http://schemas.microsoft.com/office/powerpoint/2010/main" val="168694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8640"/>
            <a:ext cx="8753889" cy="5832648"/>
          </a:xfrm>
        </p:spPr>
      </p:pic>
    </p:spTree>
    <p:extLst>
      <p:ext uri="{BB962C8B-B14F-4D97-AF65-F5344CB8AC3E}">
        <p14:creationId xmlns:p14="http://schemas.microsoft.com/office/powerpoint/2010/main" val="19423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6632"/>
            <a:ext cx="8712968" cy="6534726"/>
          </a:xfrm>
        </p:spPr>
      </p:pic>
    </p:spTree>
    <p:extLst>
      <p:ext uri="{BB962C8B-B14F-4D97-AF65-F5344CB8AC3E}">
        <p14:creationId xmlns:p14="http://schemas.microsoft.com/office/powerpoint/2010/main" val="11666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98630"/>
            <a:ext cx="8856984" cy="6642738"/>
          </a:xfrm>
        </p:spPr>
      </p:pic>
    </p:spTree>
    <p:extLst>
      <p:ext uri="{BB962C8B-B14F-4D97-AF65-F5344CB8AC3E}">
        <p14:creationId xmlns:p14="http://schemas.microsoft.com/office/powerpoint/2010/main" val="173894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16632"/>
            <a:ext cx="8643805" cy="6482854"/>
          </a:xfrm>
        </p:spPr>
      </p:pic>
    </p:spTree>
    <p:extLst>
      <p:ext uri="{BB962C8B-B14F-4D97-AF65-F5344CB8AC3E}">
        <p14:creationId xmlns:p14="http://schemas.microsoft.com/office/powerpoint/2010/main" val="41946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hild_1902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33896"/>
            <a:ext cx="8775767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8736013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7575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organiz2</dc:creator>
  <cp:lastModifiedBy>GLAVA</cp:lastModifiedBy>
  <cp:revision>8</cp:revision>
  <dcterms:created xsi:type="dcterms:W3CDTF">2017-11-16T06:07:43Z</dcterms:created>
  <dcterms:modified xsi:type="dcterms:W3CDTF">2018-09-11T07:26:56Z</dcterms:modified>
</cp:coreProperties>
</file>